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82" r:id="rId3"/>
    <p:sldId id="283" r:id="rId4"/>
    <p:sldId id="256" r:id="rId5"/>
    <p:sldId id="280" r:id="rId6"/>
    <p:sldId id="284" r:id="rId7"/>
    <p:sldId id="285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89" r:id="rId31"/>
    <p:sldId id="279" r:id="rId32"/>
    <p:sldId id="286" r:id="rId33"/>
    <p:sldId id="287" r:id="rId34"/>
    <p:sldId id="288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6" r:id="rId50"/>
    <p:sldId id="304" r:id="rId51"/>
    <p:sldId id="305" r:id="rId52"/>
    <p:sldId id="307" r:id="rId53"/>
    <p:sldId id="308" r:id="rId54"/>
    <p:sldId id="309" r:id="rId55"/>
    <p:sldId id="312" r:id="rId56"/>
    <p:sldId id="310" r:id="rId57"/>
    <p:sldId id="311" r:id="rId58"/>
    <p:sldId id="313" r:id="rId59"/>
    <p:sldId id="314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728" autoAdjust="0"/>
  </p:normalViewPr>
  <p:slideViewPr>
    <p:cSldViewPr>
      <p:cViewPr varScale="1">
        <p:scale>
          <a:sx n="70" d="100"/>
          <a:sy n="70" d="100"/>
        </p:scale>
        <p:origin x="-51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94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5CB5-6C1C-46C4-A113-4161040AB626}" type="datetimeFigureOut">
              <a:rPr lang="en-GB" smtClean="0"/>
              <a:t>10/10/2012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49D69-A563-408F-8DE4-870B399B06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96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5CB5-6C1C-46C4-A113-4161040AB626}" type="datetimeFigureOut">
              <a:rPr lang="en-GB" smtClean="0"/>
              <a:t>10/10/2012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49D69-A563-408F-8DE4-870B399B06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708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5CB5-6C1C-46C4-A113-4161040AB626}" type="datetimeFigureOut">
              <a:rPr lang="en-GB" smtClean="0"/>
              <a:t>10/10/2012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49D69-A563-408F-8DE4-870B399B06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43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5CB5-6C1C-46C4-A113-4161040AB626}" type="datetimeFigureOut">
              <a:rPr lang="en-GB" smtClean="0"/>
              <a:t>10/10/2012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49D69-A563-408F-8DE4-870B399B06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42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5CB5-6C1C-46C4-A113-4161040AB626}" type="datetimeFigureOut">
              <a:rPr lang="en-GB" smtClean="0"/>
              <a:t>10/10/2012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49D69-A563-408F-8DE4-870B399B06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55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5CB5-6C1C-46C4-A113-4161040AB626}" type="datetimeFigureOut">
              <a:rPr lang="en-GB" smtClean="0"/>
              <a:t>10/10/2012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49D69-A563-408F-8DE4-870B399B06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950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5CB5-6C1C-46C4-A113-4161040AB626}" type="datetimeFigureOut">
              <a:rPr lang="en-GB" smtClean="0"/>
              <a:t>10/10/2012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49D69-A563-408F-8DE4-870B399B06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31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5CB5-6C1C-46C4-A113-4161040AB626}" type="datetimeFigureOut">
              <a:rPr lang="en-GB" smtClean="0"/>
              <a:t>10/10/2012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49D69-A563-408F-8DE4-870B399B06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77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5CB5-6C1C-46C4-A113-4161040AB626}" type="datetimeFigureOut">
              <a:rPr lang="en-GB" smtClean="0"/>
              <a:t>10/10/2012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49D69-A563-408F-8DE4-870B399B06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43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5CB5-6C1C-46C4-A113-4161040AB626}" type="datetimeFigureOut">
              <a:rPr lang="en-GB" smtClean="0"/>
              <a:t>10/10/2012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49D69-A563-408F-8DE4-870B399B06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03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5CB5-6C1C-46C4-A113-4161040AB626}" type="datetimeFigureOut">
              <a:rPr lang="en-GB" smtClean="0"/>
              <a:t>10/10/2012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49D69-A563-408F-8DE4-870B399B06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54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C5CB5-6C1C-46C4-A113-4161040AB626}" type="datetimeFigureOut">
              <a:rPr lang="en-GB" smtClean="0"/>
              <a:t>10/10/2012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49D69-A563-408F-8DE4-870B399B06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75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01 Where Do the Children Play_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6626" name="Picture 2" descr="J:\Glaitness Pictures\1213\Scrapstore Playpod\DSC0484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01 Where Do the Children Play_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7261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65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2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morag.miller\Desktop\Slide Show Orkeny\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0648"/>
            <a:ext cx="4625403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3995936" y="404664"/>
            <a:ext cx="1872208" cy="1008112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Higher in the trees!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204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C:\Documents and Settings\morag.miller\Desktop\Slide Show Orkeny\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18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1043608" y="908720"/>
            <a:ext cx="2664296" cy="151216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 think playtime should be longer.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831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122" name="Picture 2" descr="C:\Documents and Settings\morag.miller\Desktop\Slide Show Orkeny\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18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1259632" y="764704"/>
            <a:ext cx="2664296" cy="144016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 think the Playpod is good because there are lots of toys.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175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 descr="C:\Documents and Settings\morag.miller\Desktop\Slide Show Orkeny\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280920" cy="618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539552" y="404664"/>
            <a:ext cx="2160240" cy="1368152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 like the Scrapstore Playpod because it has lots of fun stuff in it.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903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 descr="C:\Documents and Settings\morag.miller\Desktop\Slide Show Orkeny\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18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899592" y="620688"/>
            <a:ext cx="2448272" cy="115212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 like it because it’s nice to see all the peedie ones having so much fun. P6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284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 descr="C:\Documents and Settings\morag.miller\Desktop\Slide Show Orkeny\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613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84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C:\Documents and Settings\morag.miller\Desktop\Slide Show Orkeny\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18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827584" y="548680"/>
            <a:ext cx="2016224" cy="115212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 like playing with the bins and pipes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661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 descr="C:\Documents and Settings\morag.miller\Desktop\Slide Show Orkeny\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18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66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 descr="C:\Documents and Settings\morag.miller\Desktop\Slide Show Orkeny\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18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5148064" y="4293096"/>
            <a:ext cx="3024336" cy="1368152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The Scottish Dimension!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70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90" name="Picture 2" descr="C:\Documents and Settings\morag.miller\Desktop\Slide Show Orkeny\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615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1043608" y="620688"/>
            <a:ext cx="4176464" cy="144016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/>
              <a:t>Awesome!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64945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5602" name="Picture 2" descr="J:\Glaitness Pictures\1213\Scrapstore Playpod\DSC0484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24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morag.miller\Desktop\Slide Show Orkeny\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4248472" cy="627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11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4338" name="Picture 2" descr="C:\Documents and Settings\morag.miller\Desktop\Slide Show Orkeny\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424936" cy="63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1043608" y="332656"/>
            <a:ext cx="1944216" cy="1224136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We’ve been playing with the old computers.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636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5362" name="Picture 2" descr="C:\Documents and Settings\morag.miller\Desktop\Slide Show Orkeny\1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14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6386" name="Picture 2" descr="C:\Documents and Settings\morag.miller\Desktop\Slide Show Orkeny\1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1784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28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410" name="Picture 2" descr="C:\Documents and Settings\morag.miller\Desktop\Slide Show Orkeny\1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5652120" y="548680"/>
            <a:ext cx="2880320" cy="1368152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 like the Scrapstore Playpod because it has a lot of fun stuff in it.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839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4" name="Picture 2" descr="C:\Documents and Settings\morag.miller\Desktop\Slide Show Orkeny\1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56917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02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458" name="Picture 2" descr="C:\Documents and Settings\morag.miller\Desktop\Slide Show Orkeny\1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4860032" y="548680"/>
            <a:ext cx="3672408" cy="129614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 think almost everyone likes the Scrapstore Playpod.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53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482" name="Picture 2" descr="C:\Documents and Settings\morag.miller\Desktop\Slide Show Orkeny\1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29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90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1506" name="Picture 2" descr="C:\Documents and Settings\morag.miller\Desktop\Slide Show Orkeny\2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615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971600" y="620688"/>
            <a:ext cx="2376264" cy="151216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Budding engineers!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11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2530" name="Picture 2" descr="C:\Documents and Settings\morag.miller\Desktop\Slide Show Orkeny\2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1043608" y="4653136"/>
            <a:ext cx="2664296" cy="1368152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It’s so cool!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577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4578" name="Picture 2" descr="J:\Glaitness Pictures\1213\Scrapstore Playpod\DSC0484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02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4818" name="Picture 2" descr="J:\Glaitness Pictures\1213\Scrapstore Playpod\DSC0485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18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3554" name="Picture 2" descr="C:\Documents and Settings\morag.miller\Desktop\Slide Show Orkeny\2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03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5220072" y="548680"/>
            <a:ext cx="2448272" cy="108012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Maakan</a:t>
            </a:r>
            <a:r>
              <a:rPr lang="en-GB" dirty="0" smtClean="0"/>
              <a:t> a </a:t>
            </a:r>
            <a:r>
              <a:rPr lang="en-GB" dirty="0" err="1" smtClean="0"/>
              <a:t>littl</a:t>
            </a:r>
            <a:r>
              <a:rPr lang="en-GB" dirty="0" smtClean="0"/>
              <a:t> </a:t>
            </a:r>
            <a:r>
              <a:rPr lang="en-GB" dirty="0" err="1" smtClean="0"/>
              <a:t>hoose</a:t>
            </a:r>
            <a:r>
              <a:rPr lang="en-GB" dirty="0" smtClean="0"/>
              <a:t> with boxes with Paige and </a:t>
            </a:r>
            <a:r>
              <a:rPr lang="en-GB" dirty="0" err="1" smtClean="0"/>
              <a:t>Kiera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126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1746" name="Picture 2" descr="J:\Glaitness Pictures\1213\Scrapstore Playpod\DSC0487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683568" y="404664"/>
            <a:ext cx="2952328" cy="1584176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 was playing with the girls and we made a hammock with some material from the Playpod.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960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2770" name="Picture 2" descr="J:\Glaitness Pictures\1213\Scrapstore Playpod\DSC0486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58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3794" name="Picture 2" descr="J:\Glaitness Pictures\1213\Scrapstore Playpod\DSC046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971600" y="4941168"/>
            <a:ext cx="3312368" cy="115212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Even the older children get into role play.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87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C:\Documents and Settings\morag.miller\Desktop\scrapstore\P82501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4211960" y="620688"/>
            <a:ext cx="3024336" cy="129614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 think the Playpod is fun because you can make clubs. P6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696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morag.miller\Desktop\scrapstore\P82602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6632"/>
            <a:ext cx="4948014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627784" y="188640"/>
            <a:ext cx="2808312" cy="129614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  <a:p>
            <a:pPr algn="ctr"/>
            <a:r>
              <a:rPr lang="en-GB" dirty="0" smtClean="0"/>
              <a:t>I </a:t>
            </a:r>
            <a:r>
              <a:rPr lang="en-GB" dirty="0"/>
              <a:t>think the Scrapstore Playpod is great! I think it was a great idea there’s a mattress in the Playpod.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19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C:\Documents and Settings\morag.miller\Desktop\scrapstore\P82602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98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C:\Documents and Settings\morag.miller\Desktop\scrapstore\P82502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971600" y="548680"/>
            <a:ext cx="2664296" cy="129614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 smtClean="0"/>
              <a:t>Exlent</a:t>
            </a:r>
            <a:r>
              <a:rPr lang="en-GB" sz="2800" dirty="0" smtClean="0"/>
              <a:t> P1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27003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 descr="C:\Documents and Settings\morag.miller\Desktop\scrapstore\P82501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46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7650" name="Picture 2" descr="J:\Glaitness Pictures\1213\Scrapstore Playpod\DSC04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60648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1259632" y="1196752"/>
            <a:ext cx="2232248" cy="504056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What can we do?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36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 descr="C:\Documents and Settings\morag.miller\Desktop\Slide Show Orkeny\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18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5940152" y="548680"/>
            <a:ext cx="2736304" cy="1368152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The Playpod is Awesome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18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 descr="C:\Documents and Settings\morag.miller\Desktop\Slide Show Orkeny\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62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 descr="C:\Documents and Settings\morag.miller\Desktop\Slide Show Orkeny\1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29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C:\Documents and Settings\morag.miller\Desktop\Slide Show Orkeny\1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539552" y="404664"/>
            <a:ext cx="2808312" cy="1224136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 like the Playpod because we can use our imagination and have fun.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932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 descr="C:\Documents and Settings\morag.miller\Desktop\Slide Show Orkeny\1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49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 descr="C:\Documents and Settings\morag.miller\Desktop\Slide Show Orkeny\1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89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90" name="Picture 2" descr="C:\Documents and Settings\morag.miller\Desktop\Slide Show Orkeny\1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971600" y="548680"/>
            <a:ext cx="2160240" cy="1224136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 think everyone likes the Scrapstore Playpod.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379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3315" name="Picture 3" descr="C:\Documents and Settings\morag.miller\Desktop\Slide Show Orkeny\2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55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morag.miller\Desktop\Slide Show Orkeny\2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8640"/>
            <a:ext cx="486054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96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J:\Scrapstore playpod Aug 2012\Playpod\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881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000"/>
    </mc:Choice>
    <mc:Fallback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8674" name="Picture 2" descr="J:\Glaitness Pictures\1213\Scrapstore Playpod\DSC049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77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J:\Scrapstore playpod Aug 2012\Playpod\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167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000"/>
    </mc:Choice>
    <mc:Fallback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J:\Scrapstore playpod Aug 2012\Playpod\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490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000"/>
    </mc:Choice>
    <mc:Fallback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J:\Scrapstore playpod Aug 2012\Playpod\playpod 0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125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000"/>
    </mc:Choice>
    <mc:Fallback>
      <p:transition advTm="3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 descr="J:\Scrapstore playpod Aug 2012\Playpod\playpod 0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615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11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000"/>
    </mc:Choice>
    <mc:Fallback>
      <p:transition advTm="3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 descr="J:\Scrapstore playpod Aug 2012\Playpod\playpod 00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998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000"/>
    </mc:Choice>
    <mc:Fallback>
      <p:transition advTm="3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J:\Scrapstore playpod Aug 2012\Playpod\Playpod 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541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000"/>
    </mc:Choice>
    <mc:Fallback>
      <p:transition advTm="3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 descr="J:\Scrapstore playpod Aug 2012\Playpod\Playpod 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862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000"/>
    </mc:Choice>
    <mc:Fallback>
      <p:transition advTm="3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 descr="J:\Scrapstore playpod Aug 2012\Playpod\Playpod 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222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000"/>
    </mc:Choice>
    <mc:Fallback>
      <p:transition advTm="3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 descr="J:\Scrapstore playpod Aug 2012\Playpod\Playpod 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041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000"/>
    </mc:Choice>
    <mc:Fallback>
      <p:transition advTm="3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 descr="J:\Scrapstore playpod Aug 2012\Playpod\Playpod 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288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000"/>
    </mc:Choice>
    <mc:Fallback>
      <p:transition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9698" name="Picture 2" descr="J:\Glaitness Pictures\1213\Scrapstore Playpod\DSC0491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20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22" name="Picture 2" descr="J:\Glaitness Pictures\1213\Scrapstore Playpod\DSC049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26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morag.miller\Desktop\Slide Show Orkeny\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82682" cy="626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5292080" y="368660"/>
            <a:ext cx="2952328" cy="1224136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think it is very good. It can inspire imagination and creativity. P7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440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C:\Documents and Settings\morag.miller\Desktop\Slide Show Orkeny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613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34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232</Words>
  <Application>Microsoft Office PowerPoint</Application>
  <PresentationFormat>On-screen Show (4:3)</PresentationFormat>
  <Paragraphs>25</Paragraphs>
  <Slides>59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 </dc:creator>
  <cp:lastModifiedBy> </cp:lastModifiedBy>
  <cp:revision>19</cp:revision>
  <dcterms:created xsi:type="dcterms:W3CDTF">2012-09-25T10:41:12Z</dcterms:created>
  <dcterms:modified xsi:type="dcterms:W3CDTF">2012-10-10T14:33:57Z</dcterms:modified>
</cp:coreProperties>
</file>